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44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CAB18-8B72-F8D3-81EA-C3E547C062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88EBD9-97F1-03D4-0AB6-CF9B6A9AD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8744A-94DB-623E-FD07-C0C92086D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5C49A-E741-5CEF-7E48-71EDEBC1F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DF2F0-26A4-7A18-EFBB-2746E139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4873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B9BAB-315C-3878-4DC1-A258E06A2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71C493-B962-E4F3-CFA3-3D3CC308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D4A0E-28D1-4648-BAA9-76CDBA6E0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AA049-2DEC-4D70-B410-7766EF65D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D494C-C7CD-7252-9124-CB8C2E68C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205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314447-FFF1-E06E-E8EF-026BA97157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F38E24-C472-190A-402E-56FA1AE12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E270A-E038-E914-827C-9DC77FFC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A3A2E-12E1-6A61-BA64-B677D143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E1817-E21E-361F-1F56-E83ECF294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420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E3E5B-688B-1F77-409B-402F56DA3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6AF38-28DD-3C4F-4154-E8F1F84AE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D201A-FC73-F4E6-533F-C1B33695F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F9491-D01B-F5B4-8AFE-5A607A8C9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154D3-90A4-B7C1-61A9-8C5D9500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2370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5F956-73D9-65CE-094D-59AC3F887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A2BFB-8A9B-F250-0B9D-3820CC850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64EF0-2DA6-9DD1-52AB-B6D1C09A0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4E180-A0F8-24DE-8697-D12B002E1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2D919-3EA2-2A4A-4510-EF6E61A2D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239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D82C2-6E95-6077-8FE7-1732CD398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EE037-4006-75DA-A350-2DD0A573FE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C0FD2-4210-3B7C-A427-DCAFCF784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1081B-69E3-0016-8D7A-1B2F887F5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1046DA-8D02-A895-04E7-3FFF8B67E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F60A0-2C94-7331-575D-2102D4B1F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656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2A4DD-391A-935D-0223-88F72445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83A61-6C8C-97BF-C7ED-D0CCEF050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C9FE18-38C1-6C6E-040E-89DB25D18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20A924-7823-31B7-8950-45F8E18300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5842B5-B97F-D34F-9AC1-C324F97BF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52CBD-6207-C026-31F7-053F351E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88F3F7-3049-B747-145C-E3F55F5FE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EFEE96-40CE-9201-EA2B-0DB27CB31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368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38806-9ED5-DDA1-9C4E-318EFB4A8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5C1ADD-2F23-C9F8-208C-22F9586B7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3F4BBC-3CCB-0BE1-74D1-F09BB5B6A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5B49AD-1094-4180-1F42-FB14E10A1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141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DAB24D-C902-CFC4-C72F-E2B624AA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B41F5F-7661-D119-0D56-46BC38775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58E6C-D237-F33D-8C58-A1F7F0625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520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05825-13A1-E6C0-9A2A-199477A2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94285-1CE0-D5BB-0A77-9AF845B91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63D5AF-2849-75BE-0556-BE91B76F3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17766D-3C97-2700-3018-AF56517EF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FD5E9-7997-0BC5-64F7-EB731BFDB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530C9-0C59-0112-9AB9-2CC3F7C37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57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90857-11A6-3391-AE7A-D179BC64B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86FE8-AF88-65C4-79C8-B2F5EC0BAD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175D68-301F-B127-9BD9-E555D24814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C4221-3145-67A9-A11F-1E0BB3CF4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620D0-19D6-9695-A065-0EEDBF08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20714-3E0C-2164-B821-FCA2FA4D1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19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871DC-7EC5-CEE1-6C71-5A8EA1C44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596D5-00A6-BED4-BBE6-426A11126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A48F8-B80D-92EF-653E-1382F40FC0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F5EC3-12FB-46B8-A707-34C40FDF05C2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51A6B-B2A4-5A8C-D28D-5C016441CF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01AEA-D793-C574-666A-3EC18C0D24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584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sych-neuro.com/2019/04/05/sooooo-satisfying/" TargetMode="External"/><Relationship Id="rId2" Type="http://schemas.openxmlformats.org/officeDocument/2006/relationships/hyperlink" Target="https://www.mattressadvisor.com/what-is-asmr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www.discovermagazine.com/mind/why-are-oddly-satisfying-videos-sosatisfyin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0F881-F64C-300B-23C3-3FCF452F9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695" y="377071"/>
            <a:ext cx="5495826" cy="63348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What?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oddly satisfying looped animation of half metallic, half glass marble like orbs procedurally instanced off a cube shape, dispersing and rotating away before returning to the cube shape.</a:t>
            </a:r>
          </a:p>
          <a:p>
            <a:pPr marL="0" indent="0">
              <a:buNone/>
            </a:pP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How?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Starting with a cube mesh will apply geometry nodes to achieve the desired effect. 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the distribute points on face node to create points to be instanced, then adding a UV Sphere mesh to each point as well as a randomized scale and rotation to achieve the unique abstract look.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Simple translations applied to each instance further add to the animation allowing the dispersion effect.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Various color ramps focused on the metallic, transmission and roughness properties are used to create the shader.</a:t>
            </a:r>
            <a:endParaRPr lang="en-GB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C6A6A-3057-88C7-B4A5-C099145F08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6" r="30668"/>
          <a:stretch/>
        </p:blipFill>
        <p:spPr>
          <a:xfrm>
            <a:off x="6226167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9410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0F881-F64C-300B-23C3-3FCF452F9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695" y="377071"/>
            <a:ext cx="5495826" cy="63348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Why?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Oddly satisfying videos have trended over the last few years across social media and advertising spaces. These simple rhythmic clips act as a form of visual ASMR.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study conducted at Swansea University that surveyed ASMR enthusiasts concluded that a vast majority of them reported watching ASMR videos to relax, destress, and get a better night’s sleep.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this research in mind, I wanted to create a similar feeling video, that evokes a calming, feel good, disposition.  </a:t>
            </a:r>
          </a:p>
          <a:p>
            <a:pPr marL="0" indent="0">
              <a:buNone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References</a:t>
            </a:r>
          </a:p>
          <a:p>
            <a:pPr marL="0" indent="0">
              <a:buNone/>
            </a:pP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Woolley, A. (2023, March 18). What is ASMR and Can it Really Help You Sleep? Retrieved from mattressadvisor.com: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https://www.mattressadvisor.com/what-is-asmr/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pyschnuero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(2023, March 19). SOOOOO SATISFYING. Retrieved from psych-neuro.com: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https://psych-neuro.com/2019/04/05/sooooo-satisfying/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Scharping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N. (2023, March 19). Why Are Oddly Satisfying Videos So ... Satisfying? Retrieved from discovermagazine.com: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https://www.discovermagazine.com/mind/why-are-oddly-satisfying-videos-sosatisfying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C6A6A-3057-88C7-B4A5-C099145F084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4" r="35237"/>
          <a:stretch/>
        </p:blipFill>
        <p:spPr>
          <a:xfrm>
            <a:off x="6228000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88618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CA6625-2996-21D2-BA9E-984FDC91C0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187" y="937230"/>
            <a:ext cx="8859625" cy="498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225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314</Words>
  <Application>Microsoft Office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(Student) - James Butler Doyle</dc:creator>
  <cp:lastModifiedBy>(Student) - James Butler Doyle</cp:lastModifiedBy>
  <cp:revision>1</cp:revision>
  <dcterms:created xsi:type="dcterms:W3CDTF">2023-03-22T21:06:29Z</dcterms:created>
  <dcterms:modified xsi:type="dcterms:W3CDTF">2023-03-22T22:46:49Z</dcterms:modified>
</cp:coreProperties>
</file>

<file path=docProps/thumbnail.jpeg>
</file>